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0E312-37BF-441A-8148-ABE7AAA5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9F3A-B17E-45C0-8780-84C24801C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1E8A-1957-4328-BCE7-D79E5D2223FD}" type="datetimeFigureOut">
              <a:rPr lang="es-DO" smtClean="0"/>
              <a:t>11/9/2020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4909-2304-4BBE-80BA-A6DB052DE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F302-C9E0-4E9C-92F6-140413DB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EFA4-4AE4-4CA1-A10C-21234596148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840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79" y="-20879"/>
            <a:ext cx="10357390" cy="690492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6B0F0-692E-4EB1-AC5C-78BC1FB2F72A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Ciencias Básicas y Ambientales</a:t>
            </a:r>
            <a:endParaRPr lang="es-DO" sz="1000" b="0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9CEB9-4A0A-4C09-862A-4E149AEEB9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7710C-0ABA-4FFD-AB34-33C4B1203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597672-7A5C-4E7A-B891-C1D5027E6499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bg1"/>
                </a:solidFill>
              </a:rPr>
              <a:t>Área de Ciencias Básicas y Ambientales</a:t>
            </a:r>
            <a:endParaRPr lang="es-D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3631" y="6356350"/>
            <a:ext cx="9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421" y="6356350"/>
            <a:ext cx="332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11CBA-B981-42AE-B7AE-A635B7BB29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7A02B5-CEEE-4814-BB56-2FA3B0F2AD47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Ciencias Básicas y Ambientales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96</cp:revision>
  <dcterms:created xsi:type="dcterms:W3CDTF">2020-05-27T23:44:09Z</dcterms:created>
  <dcterms:modified xsi:type="dcterms:W3CDTF">2020-09-12T00:02:01Z</dcterms:modified>
</cp:coreProperties>
</file>